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4495" r:id="rId1"/>
  </p:sldMasterIdLst>
  <p:notesMasterIdLst>
    <p:notesMasterId r:id="rId8"/>
  </p:notesMasterIdLst>
  <p:sldIdLst>
    <p:sldId id="4033" r:id="rId2"/>
    <p:sldId id="4034" r:id="rId3"/>
    <p:sldId id="4035" r:id="rId4"/>
    <p:sldId id="4036" r:id="rId5"/>
    <p:sldId id="4037" r:id="rId6"/>
    <p:sldId id="4038" r:id="rId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3333CC"/>
    <a:srgbClr val="000099"/>
    <a:srgbClr val="0066CC"/>
    <a:srgbClr val="0033CC"/>
    <a:srgbClr val="003399"/>
    <a:srgbClr val="660066"/>
    <a:srgbClr val="9966FF"/>
    <a:srgbClr val="9900FF"/>
    <a:srgbClr val="B40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8265" autoAdjust="0"/>
    <p:restoredTop sz="91429" autoAdjust="0"/>
  </p:normalViewPr>
  <p:slideViewPr>
    <p:cSldViewPr>
      <p:cViewPr varScale="1">
        <p:scale>
          <a:sx n="79" d="100"/>
          <a:sy n="79" d="100"/>
        </p:scale>
        <p:origin x="98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14A55D-536D-435C-B086-D99F2FD1EEF2}" type="datetimeFigureOut">
              <a:rPr lang="en-US" altLang="en-US"/>
              <a:pPr>
                <a:defRPr/>
              </a:pPr>
              <a:t>12/3/2019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6DCA8B-D2E8-484E-A927-CA90C26CC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151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984609-C524-45AB-A998-DD5776464339}" type="slidenum">
              <a:rPr kumimoji="1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447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F416DE1-12C8-4995-84A2-C2B11E33A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0528821-1B07-45B5-A80B-FC8D5123F6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96A9AB3-3019-4BA4-9613-7B0345506C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58F570-715C-40B4-9D10-5488EDBF9CE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60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D668049-2BCD-4199-A34E-22388123F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F10F083-7966-4FA1-83A1-82F967E0D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9BC1A20-2CAE-422B-A46F-A7E98DBEA0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B66A6-F2CB-41E9-BC92-EB488233B2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699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B858D39-65C2-4AFB-A183-FCFC9D3D21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BB84F52-FF82-4960-AEC7-841DDC4815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52AB20B-0351-4C45-A8E7-A42B56854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0CA87-CD99-4886-AEA3-5F852BC3FF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796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8B8EB58-E346-4FBD-91D0-EBCDED8F34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B47FC52-C3AD-4284-A6C4-7C45671725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A59B20E-0F41-4F86-9B46-C83DF834BC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0BF3F-BC8C-4A3C-8FD9-421FBF4194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519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5B9387-72BB-42A2-8460-DFB6E7F0B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D9CD9C4-D162-4181-B2FA-54EDB595EF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50322BF-B726-4984-ABD6-5100C3E4A3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60A2F-636F-4E93-8B0F-4DCE94B022C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079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70ABB4C-DE02-493C-A00A-84054257FB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F2760D8-CB6B-4FBF-BD0B-7C6A4F3A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34963EB-74E6-4041-9068-F904E32F25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C3DF5D-7BF6-4F7B-A46F-807C4C3E1C9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259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7AFE3BF6-B96B-444D-BA50-7A2343DB0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86EB790F-FCAA-4755-9E39-3264AA5A4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F1FD9B6C-E921-4E5C-8D9B-05A821EFA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BEDED6-F1E4-4354-BE0A-BBB1331F18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10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A2D46A9E-B1F8-48F4-A19B-DCBF9B057B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CA8B0B8C-DE50-45FC-ADCD-3B64990AE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DDAAE40-77ED-4793-A31E-AE8D570E62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411F0-A0D0-4704-9CFD-0E524AA9D44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547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992825BB-0A5B-4CFE-9673-0442BCA180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1B40587-D60A-41E9-AA89-00EF84593D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18D1A59D-C660-40D3-9D85-C4619F37C6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6942A-27B1-4BB9-86F4-8F9EF755C70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799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C4FE3F4-A345-4C48-A1E6-E28CE0BBA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601542D-4D7F-4F00-BFD2-0F5DF47C4D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658D09D-EEF2-4AE5-9A98-37B8503C59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37388-5EE4-4BCC-8EFA-CD9B227A668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297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C3D0A59-C26B-4C80-AE55-1C3B10ECA0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B47371E-3226-45C6-86F0-BA2C274651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A1CF910-D3B4-47FB-98B5-7E2CF47B05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A78C2-8A89-4EA3-BCA1-A53010E5C73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031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A747B0A-C8E3-4226-9C01-A0573B793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E749B025-B793-4EA3-B4B3-15CAF9E1D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70E24611-EA7A-40E3-B3A5-7F09FFD7BE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EF909106-813E-48E1-95E6-B26656BC0F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6223DA73-233B-489A-BFC1-6657EEA537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B7C78B-DA20-4CC0-BE68-38D21CD882C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372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4496" r:id="rId1"/>
    <p:sldLayoutId id="2147514497" r:id="rId2"/>
    <p:sldLayoutId id="2147514498" r:id="rId3"/>
    <p:sldLayoutId id="2147514499" r:id="rId4"/>
    <p:sldLayoutId id="2147514500" r:id="rId5"/>
    <p:sldLayoutId id="2147514501" r:id="rId6"/>
    <p:sldLayoutId id="2147514502" r:id="rId7"/>
    <p:sldLayoutId id="2147514503" r:id="rId8"/>
    <p:sldLayoutId id="2147514504" r:id="rId9"/>
    <p:sldLayoutId id="2147514505" r:id="rId10"/>
    <p:sldLayoutId id="21475145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8F9F83C1-9BC2-4E6B-8387-664CBA7A76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C29C8067-1EAB-4876-A70B-EF3DDC8B44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8676" name="Picture 4" descr="Slide27">
            <a:extLst>
              <a:ext uri="{FF2B5EF4-FFF2-40B4-BE49-F238E27FC236}">
                <a16:creationId xmlns:a16="http://schemas.microsoft.com/office/drawing/2014/main" xmlns="" id="{391F2BBE-EC2B-4CAE-9926-699B0ACDA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949339D7-B31B-4B4C-BECD-D09B492488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97E3427A-23C8-4173-A2D9-2CB7EEFE85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9700" name="Picture 4" descr="Slide28">
            <a:extLst>
              <a:ext uri="{FF2B5EF4-FFF2-40B4-BE49-F238E27FC236}">
                <a16:creationId xmlns:a16="http://schemas.microsoft.com/office/drawing/2014/main" xmlns="" id="{E894C55B-6EFE-4329-83DF-C1F35C784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3A8B4E8-76C9-491A-B37A-AAFF1AFDFE41}"/>
              </a:ext>
            </a:extLst>
          </p:cNvPr>
          <p:cNvSpPr txBox="1"/>
          <p:nvPr/>
        </p:nvSpPr>
        <p:spPr>
          <a:xfrm>
            <a:off x="1981200" y="22098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The Word was made flesh, and dwelt among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65832A-1338-4823-AEAC-59787476D140}"/>
              </a:ext>
            </a:extLst>
          </p:cNvPr>
          <p:cNvSpPr txBox="1"/>
          <p:nvPr/>
        </p:nvSpPr>
        <p:spPr>
          <a:xfrm>
            <a:off x="3048000" y="3091934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Full of grace and truth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1546349-1D66-44FA-8F34-F112B2371D5B}"/>
              </a:ext>
            </a:extLst>
          </p:cNvPr>
          <p:cNvSpPr txBox="1"/>
          <p:nvPr/>
        </p:nvSpPr>
        <p:spPr>
          <a:xfrm>
            <a:off x="1905000" y="397406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He is the one and only begotten Son of the Father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A90F99F-F4F0-4359-8E38-4B2BD8C7DBD4}"/>
              </a:ext>
            </a:extLst>
          </p:cNvPr>
          <p:cNvSpPr txBox="1"/>
          <p:nvPr/>
        </p:nvSpPr>
        <p:spPr>
          <a:xfrm>
            <a:off x="3120887" y="4859893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We have seen His glory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605E7428-E46D-4170-BDA2-C958840735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8A328377-8712-444F-8E6F-CA5C5CFED4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0724" name="Picture 4" descr="Slide29">
            <a:extLst>
              <a:ext uri="{FF2B5EF4-FFF2-40B4-BE49-F238E27FC236}">
                <a16:creationId xmlns:a16="http://schemas.microsoft.com/office/drawing/2014/main" xmlns="" id="{7D7ECDB6-6177-4C1B-A56B-A16025DE2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2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0F70A94-BB75-4E9D-A2D3-D6AFC4D06B3D}"/>
              </a:ext>
            </a:extLst>
          </p:cNvPr>
          <p:cNvSpPr txBox="1"/>
          <p:nvPr/>
        </p:nvSpPr>
        <p:spPr>
          <a:xfrm>
            <a:off x="3048000" y="22098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Behold, the glory of our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A89ACBC-ACED-4072-B806-E1FDBD154407}"/>
              </a:ext>
            </a:extLst>
          </p:cNvPr>
          <p:cNvSpPr txBox="1"/>
          <p:nvPr/>
        </p:nvSpPr>
        <p:spPr>
          <a:xfrm>
            <a:off x="3200400" y="3125569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Fill the whole Earth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B1B5245-0369-4132-8512-F1BEF381EF46}"/>
              </a:ext>
            </a:extLst>
          </p:cNvPr>
          <p:cNvSpPr txBox="1"/>
          <p:nvPr/>
        </p:nvSpPr>
        <p:spPr>
          <a:xfrm>
            <a:off x="2286000" y="4003489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The Prince of Peace, the Everlasting King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B69A231-DE36-4E2C-BF2C-AC92C15B96F5}"/>
              </a:ext>
            </a:extLst>
          </p:cNvPr>
          <p:cNvSpPr txBox="1"/>
          <p:nvPr/>
        </p:nvSpPr>
        <p:spPr>
          <a:xfrm flipH="1">
            <a:off x="2663686" y="4909066"/>
            <a:ext cx="373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I praise and worship You, oh Lord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949339D7-B31B-4B4C-BECD-D09B492488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97E3427A-23C8-4173-A2D9-2CB7EEFE85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9700" name="Picture 4" descr="Slide28">
            <a:extLst>
              <a:ext uri="{FF2B5EF4-FFF2-40B4-BE49-F238E27FC236}">
                <a16:creationId xmlns:a16="http://schemas.microsoft.com/office/drawing/2014/main" xmlns="" id="{E894C55B-6EFE-4329-83DF-C1F35C784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3A8B4E8-76C9-491A-B37A-AAFF1AFDFE41}"/>
              </a:ext>
            </a:extLst>
          </p:cNvPr>
          <p:cNvSpPr txBox="1"/>
          <p:nvPr/>
        </p:nvSpPr>
        <p:spPr>
          <a:xfrm>
            <a:off x="1981200" y="22098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The Word was made flesh, and dwelt among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65832A-1338-4823-AEAC-59787476D140}"/>
              </a:ext>
            </a:extLst>
          </p:cNvPr>
          <p:cNvSpPr txBox="1"/>
          <p:nvPr/>
        </p:nvSpPr>
        <p:spPr>
          <a:xfrm>
            <a:off x="3048000" y="3091934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Full of grace and truth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1546349-1D66-44FA-8F34-F112B2371D5B}"/>
              </a:ext>
            </a:extLst>
          </p:cNvPr>
          <p:cNvSpPr txBox="1"/>
          <p:nvPr/>
        </p:nvSpPr>
        <p:spPr>
          <a:xfrm>
            <a:off x="1905000" y="3974068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He is the one and only begotten Son of the Father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A90F99F-F4F0-4359-8E38-4B2BD8C7DBD4}"/>
              </a:ext>
            </a:extLst>
          </p:cNvPr>
          <p:cNvSpPr txBox="1"/>
          <p:nvPr/>
        </p:nvSpPr>
        <p:spPr>
          <a:xfrm>
            <a:off x="3120887" y="4859893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We have seen His glory</a:t>
            </a:r>
          </a:p>
        </p:txBody>
      </p:sp>
    </p:spTree>
    <p:extLst>
      <p:ext uri="{BB962C8B-B14F-4D97-AF65-F5344CB8AC3E}">
        <p14:creationId xmlns:p14="http://schemas.microsoft.com/office/powerpoint/2010/main" val="20972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605E7428-E46D-4170-BDA2-C958840735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8A328377-8712-444F-8E6F-CA5C5CFED4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0724" name="Picture 4" descr="Slide29">
            <a:extLst>
              <a:ext uri="{FF2B5EF4-FFF2-40B4-BE49-F238E27FC236}">
                <a16:creationId xmlns:a16="http://schemas.microsoft.com/office/drawing/2014/main" xmlns="" id="{7D7ECDB6-6177-4C1B-A56B-A16025DE2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2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0F70A94-BB75-4E9D-A2D3-D6AFC4D06B3D}"/>
              </a:ext>
            </a:extLst>
          </p:cNvPr>
          <p:cNvSpPr txBox="1"/>
          <p:nvPr/>
        </p:nvSpPr>
        <p:spPr>
          <a:xfrm>
            <a:off x="3048000" y="22098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Behold, the glory of our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A89ACBC-ACED-4072-B806-E1FDBD154407}"/>
              </a:ext>
            </a:extLst>
          </p:cNvPr>
          <p:cNvSpPr txBox="1"/>
          <p:nvPr/>
        </p:nvSpPr>
        <p:spPr>
          <a:xfrm>
            <a:off x="3200400" y="3125569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Fill the whole Earth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B1B5245-0369-4132-8512-F1BEF381EF46}"/>
              </a:ext>
            </a:extLst>
          </p:cNvPr>
          <p:cNvSpPr txBox="1"/>
          <p:nvPr/>
        </p:nvSpPr>
        <p:spPr>
          <a:xfrm>
            <a:off x="2286000" y="4003489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The Prince of Peace, the Everlasting King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B69A231-DE36-4E2C-BF2C-AC92C15B96F5}"/>
              </a:ext>
            </a:extLst>
          </p:cNvPr>
          <p:cNvSpPr txBox="1"/>
          <p:nvPr/>
        </p:nvSpPr>
        <p:spPr>
          <a:xfrm flipH="1">
            <a:off x="2663686" y="4909066"/>
            <a:ext cx="373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I praise and worship You, oh Lord</a:t>
            </a:r>
          </a:p>
        </p:txBody>
      </p:sp>
    </p:spTree>
    <p:extLst>
      <p:ext uri="{BB962C8B-B14F-4D97-AF65-F5344CB8AC3E}">
        <p14:creationId xmlns:p14="http://schemas.microsoft.com/office/powerpoint/2010/main" val="381341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605E7428-E46D-4170-BDA2-C958840735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8A328377-8712-444F-8E6F-CA5C5CFED4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0724" name="Picture 4" descr="Slide29">
            <a:extLst>
              <a:ext uri="{FF2B5EF4-FFF2-40B4-BE49-F238E27FC236}">
                <a16:creationId xmlns:a16="http://schemas.microsoft.com/office/drawing/2014/main" xmlns="" id="{7D7ECDB6-6177-4C1B-A56B-A16025DE2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2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0F70A94-BB75-4E9D-A2D3-D6AFC4D06B3D}"/>
              </a:ext>
            </a:extLst>
          </p:cNvPr>
          <p:cNvSpPr txBox="1"/>
          <p:nvPr/>
        </p:nvSpPr>
        <p:spPr>
          <a:xfrm>
            <a:off x="3048000" y="22098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Behold, the glory of our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A89ACBC-ACED-4072-B806-E1FDBD154407}"/>
              </a:ext>
            </a:extLst>
          </p:cNvPr>
          <p:cNvSpPr txBox="1"/>
          <p:nvPr/>
        </p:nvSpPr>
        <p:spPr>
          <a:xfrm>
            <a:off x="3200400" y="3125569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Fill the whole Earth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B1B5245-0369-4132-8512-F1BEF381EF46}"/>
              </a:ext>
            </a:extLst>
          </p:cNvPr>
          <p:cNvSpPr txBox="1"/>
          <p:nvPr/>
        </p:nvSpPr>
        <p:spPr>
          <a:xfrm>
            <a:off x="2286000" y="4003489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The Prince of Peace, the Everlasting King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B69A231-DE36-4E2C-BF2C-AC92C15B96F5}"/>
              </a:ext>
            </a:extLst>
          </p:cNvPr>
          <p:cNvSpPr txBox="1"/>
          <p:nvPr/>
        </p:nvSpPr>
        <p:spPr>
          <a:xfrm flipH="1">
            <a:off x="2438397" y="4909066"/>
            <a:ext cx="419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I praise and worship You, oh Lord (x</a:t>
            </a:r>
            <a:r>
              <a:rPr kumimoji="1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3</a:t>
            </a:r>
            <a:r>
              <a:rPr kumimoji="1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015DD08-DC0E-4F03-A140-C1BD4248F0CE}"/>
              </a:ext>
            </a:extLst>
          </p:cNvPr>
          <p:cNvSpPr txBox="1"/>
          <p:nvPr/>
        </p:nvSpPr>
        <p:spPr>
          <a:xfrm>
            <a:off x="6400800" y="4379333"/>
            <a:ext cx="925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(x3)</a:t>
            </a:r>
            <a:r>
              <a:rPr kumimoji="1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11676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11945</TotalTime>
  <Words>150</Words>
  <Application>Microsoft Office PowerPoint</Application>
  <PresentationFormat>On-screen Show (4:3)</PresentationFormat>
  <Paragraphs>22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新細明體</vt:lpstr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785</cp:revision>
  <dcterms:created xsi:type="dcterms:W3CDTF">1999-09-19T02:56:02Z</dcterms:created>
  <dcterms:modified xsi:type="dcterms:W3CDTF">2019-12-04T03:03:59Z</dcterms:modified>
</cp:coreProperties>
</file>